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5679"/>
  </p:normalViewPr>
  <p:slideViewPr>
    <p:cSldViewPr snapToGrid="0" snapToObjects="1">
      <p:cViewPr>
        <p:scale>
          <a:sx n="126" d="100"/>
          <a:sy n="126" d="100"/>
        </p:scale>
        <p:origin x="504" y="8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5.gif"/></Relationships>
</file>

<file path=ppt/slides/_rels/slide1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8843" y="1349117"/>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8843" y="1349117"/>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46121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 By analogy,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and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Solutions are:</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46121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084" y="105001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For small neutral dipole</a:t>
                </a: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𝑞𝑧</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oMath>
                </a14:m>
                <a:r>
                  <a:rPr lang="en-US" sz="1800" dirty="0">
                    <a:latin typeface="Calibri" panose="020F0502020204030204" pitchFamily="34" charset="0"/>
                    <a:cs typeface="Calibri" panose="020F050202020403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084" y="105001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323840" y="1052017"/>
                <a:ext cx="67259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40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40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40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323840" y="1052017"/>
                <a:ext cx="6725920" cy="5306331"/>
              </a:xfrm>
              <a:prstGeom prst="rect">
                <a:avLst/>
              </a:prstGeom>
              <a:blipFill>
                <a:blip r:embed="rId3"/>
                <a:stretch>
                  <a:fillRect l="-566" t="-239"/>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err="1">
                <a:cs typeface="Arial" panose="020B0604020202020204" pitchFamily="34" charset="0"/>
              </a:rPr>
              <a:t>Lienard-Wierchert</a:t>
            </a:r>
            <a:endParaRPr lang="en-US" sz="4000" dirty="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563" y="1283699"/>
                <a:ext cx="7428963" cy="5306331"/>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563" y="1283699"/>
                <a:ext cx="7428963" cy="5306331"/>
              </a:xfrm>
              <a:blipFill>
                <a:blip r:embed="rId2"/>
                <a:stretch>
                  <a:fillRect l="-684" t="-50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6849</TotalTime>
  <Words>17203</Words>
  <Application>Microsoft Macintosh PowerPoint</Application>
  <PresentationFormat>Widescreen</PresentationFormat>
  <Paragraphs>3013</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951</cp:revision>
  <dcterms:created xsi:type="dcterms:W3CDTF">2021-07-06T18:24:07Z</dcterms:created>
  <dcterms:modified xsi:type="dcterms:W3CDTF">2021-10-23T20:53:44Z</dcterms:modified>
</cp:coreProperties>
</file>